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6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4A53A-AF44-405E-81C8-67FAC4318B4B}" v="4" dt="2022-02-21T21:45:26.047"/>
    <p1510:client id="{3EF76497-0048-4E98-BE30-9BC632B94556}" v="265" dt="2022-02-21T20:54:50.767"/>
    <p1510:client id="{A16C9844-3673-4CDB-A8D8-1F0CEC5F6BB3}" v="37" dt="2022-02-22T11:55:09.099"/>
    <p1510:client id="{D82B75F7-053A-4455-9FEB-ADFFA2D97503}" v="16" dt="2022-02-21T21:47:42.963"/>
    <p1510:client id="{E6AE62B5-B43D-4AA0-A7AD-2C82CAE04598}" v="1510" dt="2022-02-22T17:37:28.536"/>
    <p1510:client id="{FB6228AF-CCF6-4801-8A48-72ECC855C874}" v="606" dt="2022-02-21T21:39:00.576"/>
    <p1510:client id="{FD1EF8FC-0FCB-4641-A70A-152C1356890A}" v="367" dt="2022-02-28T16:05:39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3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1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1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3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2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6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9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3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2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3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2AE16A5-04B9-437D-99EA-BF41E7EB5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1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220222-WA0050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029CB90-EBAF-4BED-BB49-47D2C1324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10616F-DC11-4BC3-A4CC-B96513F1A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891" y="2973541"/>
            <a:ext cx="4243589" cy="2343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3000" b="1" i="1" dirty="0">
                <a:latin typeface="Comic Sans MS"/>
                <a:cs typeface="Calibri"/>
              </a:rPr>
              <a:t>MAMMA CI SONO GLI ANGELI IN CIELO ? SONO BELLI COME TE ?</a:t>
            </a:r>
            <a:endParaRPr lang="it-IT"/>
          </a:p>
          <a:p>
            <a:pPr marL="0" indent="0" algn="ctr">
              <a:buNone/>
            </a:pPr>
            <a:r>
              <a:rPr lang="it-IT" sz="3000" b="1" i="1" u="sng" dirty="0">
                <a:latin typeface="Times"/>
                <a:cs typeface="Calibri"/>
              </a:rPr>
              <a:t>ALICE</a:t>
            </a:r>
            <a:endParaRPr lang="it-IT" sz="3000" i="1" u="sng" dirty="0">
              <a:latin typeface="Times"/>
              <a:cs typeface="Calibri"/>
            </a:endParaRPr>
          </a:p>
        </p:txBody>
      </p:sp>
      <p:pic>
        <p:nvPicPr>
          <p:cNvPr id="2" name="Immagine 4" descr="Immagine che contiene esterni, cielo, volando, natura&#10;&#10;Descrizione generata automaticamente">
            <a:extLst>
              <a:ext uri="{FF2B5EF4-FFF2-40B4-BE49-F238E27FC236}">
                <a16:creationId xmlns:a16="http://schemas.microsoft.com/office/drawing/2014/main" id="{A6357AD9-2B26-4C1D-9D2C-16C8551AEC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3" r="377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Sole 5">
            <a:extLst>
              <a:ext uri="{FF2B5EF4-FFF2-40B4-BE49-F238E27FC236}">
                <a16:creationId xmlns:a16="http://schemas.microsoft.com/office/drawing/2014/main" id="{A9235912-94A5-4512-843C-9F71466F25DB}"/>
              </a:ext>
            </a:extLst>
          </p:cNvPr>
          <p:cNvSpPr/>
          <p:nvPr/>
        </p:nvSpPr>
        <p:spPr>
          <a:xfrm>
            <a:off x="1425335" y="368600"/>
            <a:ext cx="1897810" cy="18403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484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220222-WA005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161DFFB-F9AF-412B-9474-1F1E0AF06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1866E9-8818-42E0-89F3-8F933852D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45" r="19563"/>
          <a:stretch/>
        </p:blipFill>
        <p:spPr>
          <a:xfrm>
            <a:off x="505418" y="554151"/>
            <a:ext cx="5742189" cy="5756566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20246E-4721-4ABD-95D6-A944F749B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149" y="2688894"/>
            <a:ext cx="5532767" cy="1490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3000" b="1" i="1" dirty="0">
                <a:solidFill>
                  <a:schemeClr val="tx1">
                    <a:alpha val="80000"/>
                  </a:schemeClr>
                </a:solidFill>
                <a:latin typeface="Comic Sans MS"/>
                <a:cs typeface="Calibri" panose="020F0502020204030204"/>
              </a:rPr>
              <a:t>NONNA MA GLI ANGELI HANNO UNA CASA ?</a:t>
            </a:r>
            <a:endParaRPr lang="it-IT"/>
          </a:p>
          <a:p>
            <a:pPr marL="0" indent="0" algn="ctr">
              <a:buNone/>
            </a:pPr>
            <a:r>
              <a:rPr lang="it-IT" sz="3000" b="1" i="1" u="sng" dirty="0">
                <a:solidFill>
                  <a:schemeClr val="tx1">
                    <a:alpha val="80000"/>
                  </a:schemeClr>
                </a:solidFill>
                <a:latin typeface="Times"/>
                <a:cs typeface="Calibri" panose="020F0502020204030204"/>
              </a:rPr>
              <a:t>ALICE</a:t>
            </a:r>
            <a:endParaRPr lang="it-IT" sz="3000" b="1" i="1" u="sng" dirty="0">
              <a:solidFill>
                <a:srgbClr val="000000">
                  <a:alpha val="80000"/>
                </a:srgbClr>
              </a:solidFill>
              <a:latin typeface="Times"/>
              <a:cs typeface="Calibri" panose="020F0502020204030204"/>
            </a:endParaRPr>
          </a:p>
        </p:txBody>
      </p:sp>
      <p:sp>
        <p:nvSpPr>
          <p:cNvPr id="3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4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220222-WA0053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C8709C6-FC9D-4911-8B5C-E81B4FFCC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4EA4E-480E-4580-9DF2-A277C453B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702" y="1412837"/>
            <a:ext cx="3629555" cy="40225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3000" b="1" i="1" dirty="0">
                <a:latin typeface="Comic Sans MS"/>
                <a:cs typeface="Calibri"/>
              </a:rPr>
              <a:t>ORA ANDIAMO A DARE LE BOTTE A QUEL MONELLO CHE HA FATTO MALE ALLA MIA MAMMA, VERO NONNA ?</a:t>
            </a:r>
            <a:endParaRPr lang="it-IT"/>
          </a:p>
          <a:p>
            <a:pPr marL="0" indent="0" algn="ctr">
              <a:buNone/>
            </a:pPr>
            <a:r>
              <a:rPr lang="it-IT" sz="3000" b="1" i="1" u="sng" dirty="0">
                <a:latin typeface="Times"/>
                <a:cs typeface="Calibri"/>
              </a:rPr>
              <a:t>ALICE</a:t>
            </a:r>
          </a:p>
        </p:txBody>
      </p:sp>
      <p:pic>
        <p:nvPicPr>
          <p:cNvPr id="2" name="Immagine 4" descr="Immagine che contiene natura, fuoco, caminetto&#10;&#10;Descrizione generata automaticamente">
            <a:extLst>
              <a:ext uri="{FF2B5EF4-FFF2-40B4-BE49-F238E27FC236}">
                <a16:creationId xmlns:a16="http://schemas.microsoft.com/office/drawing/2014/main" id="{C63BB580-1D34-44BD-AABF-EAC79E2947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98" r="14132" b="-1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20228-WA0035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3333B90B-4752-4205-A48D-EE28DDF87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pic>
        <p:nvPicPr>
          <p:cNvPr id="10" name="Immagine 11" descr="Immagine che contiene testo, screenshot, quotidiano&#10;&#10;Descrizione generata automaticamente">
            <a:extLst>
              <a:ext uri="{FF2B5EF4-FFF2-40B4-BE49-F238E27FC236}">
                <a16:creationId xmlns:a16="http://schemas.microsoft.com/office/drawing/2014/main" id="{94871033-B1AF-4F7E-88BC-7259A77940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" r="-3" b="-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Immagine 6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7873E659-A13D-492D-9A95-9A2AC671A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109" r="-388" b="21243"/>
          <a:stretch/>
        </p:blipFill>
        <p:spPr>
          <a:xfrm>
            <a:off x="3724925" y="-59558"/>
            <a:ext cx="3734019" cy="2283809"/>
          </a:xfrm>
          <a:prstGeom prst="rect">
            <a:avLst/>
          </a:prstGeom>
        </p:spPr>
      </p:pic>
      <p:pic>
        <p:nvPicPr>
          <p:cNvPr id="4" name="Immagine 4" descr="Immagine che contiene testo, quotidiano, screenshot&#10;&#10;Descrizione generata automaticamente">
            <a:extLst>
              <a:ext uri="{FF2B5EF4-FFF2-40B4-BE49-F238E27FC236}">
                <a16:creationId xmlns:a16="http://schemas.microsoft.com/office/drawing/2014/main" id="{2A188D71-C0A3-47FC-A716-258140F4AC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4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Immagine 7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2AF69A21-C3DF-46F5-9307-C9B0D0AB1C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63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72594B61-6578-4489-AAE7-5F14D85F1D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0" r="-2" b="21801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Immagine 9" descr="Immagine che contiene persona, parete, interni, occhiali&#10;&#10;Descrizione generata automaticamente">
            <a:extLst>
              <a:ext uri="{FF2B5EF4-FFF2-40B4-BE49-F238E27FC236}">
                <a16:creationId xmlns:a16="http://schemas.microsoft.com/office/drawing/2014/main" id="{3B2EAF6A-BB3C-4211-A609-EFF9D02726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614" b="-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18693A-16D4-4DF9-BB8B-6D78901B8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820" y="2274491"/>
            <a:ext cx="4400470" cy="22778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2300" dirty="0">
                <a:latin typeface="Comic Sans MS"/>
                <a:cs typeface="Calibri" panose="020F0502020204030204"/>
              </a:rPr>
              <a:t>ABBIAMO DECISO DI SOFFERMARCI SU UNA DELLE TANTE NOTIZIE DI FEMMINICIDI, ATTENZIONANDO LE PERSONE CARE ALLA POVERA VITTIMA</a:t>
            </a:r>
            <a:endParaRPr lang="it-IT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2014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220228-WA0032 (online-audio-converter.com) (2)">
            <a:hlinkClick r:id="" action="ppaction://media"/>
            <a:extLst>
              <a:ext uri="{FF2B5EF4-FFF2-40B4-BE49-F238E27FC236}">
                <a16:creationId xmlns:a16="http://schemas.microsoft.com/office/drawing/2014/main" id="{F78CB155-A50C-4D62-93C6-0BBBC9B6F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pic>
        <p:nvPicPr>
          <p:cNvPr id="2" name="AUD-20220228-WA0032 (online-audio-converter.com) (1)">
            <a:hlinkClick r:id="" action="ppaction://media"/>
            <a:extLst>
              <a:ext uri="{FF2B5EF4-FFF2-40B4-BE49-F238E27FC236}">
                <a16:creationId xmlns:a16="http://schemas.microsoft.com/office/drawing/2014/main" id="{71296352-9474-4A20-857E-1D307CB09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51F210-AF15-435A-A56B-146A375C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457" y="2246725"/>
            <a:ext cx="3629555" cy="23547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3000" b="1" i="1" dirty="0">
                <a:latin typeface="Comic Sans MS"/>
                <a:cs typeface="Calibri" panose="020F0502020204030204"/>
              </a:rPr>
              <a:t>ANGELA DARGENIO </a:t>
            </a:r>
            <a:endParaRPr lang="it-IT" sz="3000">
              <a:cs typeface="Calibri" panose="020F0502020204030204"/>
            </a:endParaRPr>
          </a:p>
          <a:p>
            <a:pPr marL="0" indent="0" algn="ctr">
              <a:buNone/>
            </a:pPr>
            <a:r>
              <a:rPr lang="it-IT" sz="3000" b="1" i="1" dirty="0">
                <a:latin typeface="Comic Sans MS"/>
                <a:cs typeface="Calibri" panose="020F0502020204030204"/>
              </a:rPr>
              <a:t>E</a:t>
            </a:r>
            <a:endParaRPr lang="it-IT" sz="3000">
              <a:latin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it-IT" sz="3000" b="1" i="1" dirty="0">
                <a:latin typeface="Comic Sans MS"/>
                <a:cs typeface="Calibri" panose="020F0502020204030204"/>
              </a:rPr>
              <a:t>MASSIMO BIANCO.</a:t>
            </a:r>
          </a:p>
        </p:txBody>
      </p:sp>
      <p:pic>
        <p:nvPicPr>
          <p:cNvPr id="6" name="Immagine 6" descr="Immagine che contiene persona, donna, vicino&#10;&#10;Descrizione generata automaticamente">
            <a:extLst>
              <a:ext uri="{FF2B5EF4-FFF2-40B4-BE49-F238E27FC236}">
                <a16:creationId xmlns:a16="http://schemas.microsoft.com/office/drawing/2014/main" id="{AE4E86F4-64D2-47D9-9EF6-F0975FB540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96" r="10175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20228-WA0034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8FFCE516-5C24-4D7B-AC33-84A7DCE86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4" descr="Immagine che contiene scarpe, piedi&#10;&#10;Descrizione generata automaticamente">
            <a:extLst>
              <a:ext uri="{FF2B5EF4-FFF2-40B4-BE49-F238E27FC236}">
                <a16:creationId xmlns:a16="http://schemas.microsoft.com/office/drawing/2014/main" id="{2A0F1391-7BD0-4385-808D-FEF4CC8C0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8" r="28073" b="-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09192B-7236-4804-8998-CEB29F7B5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2337954"/>
            <a:ext cx="5217173" cy="9870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it-IT" sz="3000" b="1" i="1" dirty="0">
                <a:solidFill>
                  <a:schemeClr val="bg1"/>
                </a:solidFill>
                <a:latin typeface="Comic Sans MS"/>
                <a:cs typeface="Calibri" panose="020F0502020204030204"/>
              </a:rPr>
              <a:t>"SE L'E’ CERCATA, NON DOVEVA SEPARARSI".</a:t>
            </a: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06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20228-WA0033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02DEC7F-BEE7-44D0-88FA-7F6ED4326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3951625-D9F7-43AC-8FD2-9AC5188BB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25" r="1588" b="-1"/>
          <a:stretch/>
        </p:blipFill>
        <p:spPr>
          <a:xfrm>
            <a:off x="193619" y="735973"/>
            <a:ext cx="5905135" cy="5862003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D13C5B-99B9-459E-8067-7308370E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471" y="1604708"/>
            <a:ext cx="5849777" cy="35318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2500" b="1" i="1" dirty="0">
                <a:solidFill>
                  <a:schemeClr val="bg1"/>
                </a:solidFill>
                <a:latin typeface="Comic Sans MS"/>
                <a:cs typeface="Calibri" panose="020F0502020204030204"/>
              </a:rPr>
              <a:t>CHI RIDARA' UNA MAMMA ALLA POVERA E GIOVANE RAGAZZA ?</a:t>
            </a:r>
            <a:endParaRPr lang="it-IT" sz="25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it-IT" sz="2500" b="1" i="1" dirty="0">
                <a:solidFill>
                  <a:schemeClr val="bg1"/>
                </a:solidFill>
                <a:latin typeface="Comic Sans MS"/>
                <a:cs typeface="Calibri" panose="020F0502020204030204"/>
              </a:rPr>
              <a:t>COME SARA' LA VITA DI QUEST'ULTIMA SENZA UNA MADRE ? </a:t>
            </a:r>
            <a:endParaRPr lang="it-IT" sz="250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it-IT" sz="2500" b="1" i="1" dirty="0">
                <a:solidFill>
                  <a:schemeClr val="bg1"/>
                </a:solidFill>
                <a:latin typeface="Comic Sans MS"/>
                <a:cs typeface="Calibri" panose="020F0502020204030204"/>
              </a:rPr>
              <a:t>DOVRA' CONVIVERE CON QUESTO DOLORE E CON QUESTA TRAGICA PERDITA PER TUTTA LA VITA ?</a:t>
            </a:r>
            <a:endParaRPr lang="it-IT" sz="2500">
              <a:solidFill>
                <a:schemeClr val="bg1"/>
              </a:solidFill>
              <a:cs typeface="Calibri" panose="020F0502020204030204"/>
            </a:endParaRP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30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Immagine 4" descr="Immagine che contiene uomo, persona, indossando, occhiali&#10;&#10;Descrizione generata automaticamente">
            <a:extLst>
              <a:ext uri="{FF2B5EF4-FFF2-40B4-BE49-F238E27FC236}">
                <a16:creationId xmlns:a16="http://schemas.microsoft.com/office/drawing/2014/main" id="{78361C12-C645-42D0-B0D7-B4140E738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5" r="6073" b="1"/>
          <a:stretch/>
        </p:blipFill>
        <p:spPr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87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21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0684" y="665097"/>
            <a:ext cx="6692827" cy="3303198"/>
          </a:xfrm>
        </p:spPr>
        <p:txBody>
          <a:bodyPr>
            <a:normAutofit/>
          </a:bodyPr>
          <a:lstStyle/>
          <a:p>
            <a:pPr algn="l"/>
            <a:r>
              <a:rPr lang="de-DE" sz="5100" b="1" i="1" dirty="0">
                <a:latin typeface="Comic Sans MS"/>
                <a:cs typeface="Calibri Light"/>
              </a:rPr>
              <a:t>LA FORZA DELLE DONNE</a:t>
            </a:r>
            <a:endParaRPr lang="it-IT">
              <a:cs typeface="Calibri Light" panose="020F0302020204030204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0080" y="4746179"/>
            <a:ext cx="6692827" cy="1454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sz="3000" b="1" i="1" u="sng" dirty="0">
                <a:latin typeface="Comic Sans MS"/>
                <a:cs typeface="Calibri"/>
              </a:rPr>
              <a:t>CLASSE  1°K</a:t>
            </a:r>
          </a:p>
        </p:txBody>
      </p:sp>
      <p:sp>
        <p:nvSpPr>
          <p:cNvPr id="5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1EC19A39-59B2-44CC-86AA-2BEA1711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299" y="88724"/>
            <a:ext cx="4547443" cy="66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-20220228-WA006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33021066-D3B7-43B9-883F-7BD0542CB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pic>
        <p:nvPicPr>
          <p:cNvPr id="4" name="Immagine 4" descr="Immagine che contiene cielo, esterni, tramonto, nuvole&#10;&#10;Descrizione generata automaticamente">
            <a:extLst>
              <a:ext uri="{FF2B5EF4-FFF2-40B4-BE49-F238E27FC236}">
                <a16:creationId xmlns:a16="http://schemas.microsoft.com/office/drawing/2014/main" id="{672276BB-56D7-4EA0-ACBA-A20754569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369" b="5036"/>
          <a:stretch/>
        </p:blipFill>
        <p:spPr>
          <a:xfrm>
            <a:off x="20" y="10"/>
            <a:ext cx="12191980" cy="448698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E137DE-915F-4AC5-AEF3-5FD1CC1AC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27" y="4486096"/>
            <a:ext cx="11439186" cy="23520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it-IT" sz="2300" b="1" i="1" dirty="0">
                <a:latin typeface="Comic Sans MS"/>
                <a:cs typeface="Calibri" panose="020F0502020204030204"/>
              </a:rPr>
              <a:t>IN QUESTO LAVORO REALIZZATO IN SEGUITO ALLA LETTURA DEL LIBRO "LA FORZA DELLE DONNE" DI ADRIANA PANNITTERI, ABBIAMO VOLUTO ATTENZIONARE UN PERSONAGGIO IN PARTICOLARE DEL ROMANZO, E LE SUE POCHE E CORTE, MA FORTI E TOCCANTI FRASI. </a:t>
            </a:r>
            <a:endParaRPr lang="it-IT" sz="2300" dirty="0">
              <a:cs typeface="Calibri"/>
            </a:endParaRPr>
          </a:p>
          <a:p>
            <a:pPr marL="0" indent="0" algn="just">
              <a:buNone/>
            </a:pPr>
            <a:r>
              <a:rPr lang="it-IT" sz="2300" b="1" i="1" dirty="0">
                <a:latin typeface="Comic Sans MS"/>
                <a:cs typeface="Calibri" panose="020F0502020204030204"/>
              </a:rPr>
              <a:t>QUESTO PERSONAGGIO E' LA PICCOLA ALICE, FIGLIA DI GIULIETTA.</a:t>
            </a:r>
          </a:p>
        </p:txBody>
      </p:sp>
    </p:spTree>
    <p:extLst>
      <p:ext uri="{BB962C8B-B14F-4D97-AF65-F5344CB8AC3E}">
        <p14:creationId xmlns:p14="http://schemas.microsoft.com/office/powerpoint/2010/main" val="1934555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20222-WA0049 (online-audio-converter.com) (1)">
            <a:hlinkClick r:id="" action="ppaction://media"/>
            <a:extLst>
              <a:ext uri="{FF2B5EF4-FFF2-40B4-BE49-F238E27FC236}">
                <a16:creationId xmlns:a16="http://schemas.microsoft.com/office/drawing/2014/main" id="{75762D04-94F7-40DB-8ADA-6A8BB5A52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A95D5B-1A00-4D13-B822-257ADB8E3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518" y="1570318"/>
            <a:ext cx="4108701" cy="50500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it-IT" sz="3000" b="1" i="1" dirty="0">
                <a:solidFill>
                  <a:srgbClr val="595959"/>
                </a:solidFill>
                <a:latin typeface="Comic Sans MS"/>
                <a:ea typeface="Cambria"/>
                <a:cs typeface="Calibri" panose="020F0502020204030204"/>
              </a:rPr>
              <a:t>MAMMA HO DISEGNATO QUESTO CUORE PER TE.</a:t>
            </a:r>
            <a:endParaRPr lang="it-IT" sz="3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it-IT" sz="3000" b="1" i="1" dirty="0">
                <a:solidFill>
                  <a:srgbClr val="595959"/>
                </a:solidFill>
                <a:latin typeface="Comic Sans MS"/>
                <a:ea typeface="Cambria"/>
                <a:cs typeface="Calibri" panose="020F0502020204030204"/>
              </a:rPr>
              <a:t>TI VOGLIO TANTO BENE</a:t>
            </a:r>
            <a:endParaRPr lang="it-IT" sz="3000" b="1" i="1" u="sng">
              <a:solidFill>
                <a:srgbClr val="595959"/>
              </a:solidFill>
              <a:latin typeface="Times"/>
              <a:ea typeface="MS Gothic"/>
              <a:cs typeface="Times"/>
            </a:endParaRPr>
          </a:p>
          <a:p>
            <a:pPr marL="0" indent="0">
              <a:buNone/>
            </a:pPr>
            <a:r>
              <a:rPr lang="it-IT" sz="3000" b="1" i="1" dirty="0">
                <a:solidFill>
                  <a:srgbClr val="595959"/>
                </a:solidFill>
                <a:latin typeface="Comic Sans MS"/>
                <a:ea typeface="Cambria"/>
                <a:cs typeface="Calibri" panose="020F0502020204030204"/>
              </a:rPr>
              <a:t>MAMMA</a:t>
            </a:r>
            <a:r>
              <a:rPr lang="it-IT" sz="3000" b="1" i="1" dirty="0">
                <a:solidFill>
                  <a:srgbClr val="595959"/>
                </a:solidFill>
                <a:latin typeface="Comic Sans MS"/>
                <a:cs typeface="Calibri" panose="020F0502020204030204"/>
              </a:rPr>
              <a:t>. </a:t>
            </a:r>
            <a:r>
              <a:rPr lang="it-IT" sz="3000" b="1" i="1" dirty="0">
                <a:solidFill>
                  <a:srgbClr val="595959"/>
                </a:solidFill>
                <a:cs typeface="Calibri" panose="020F0502020204030204"/>
              </a:rPr>
              <a:t>                             </a:t>
            </a:r>
            <a:endParaRPr lang="it-IT" sz="3000" b="1" i="1" u="sng" dirty="0">
              <a:solidFill>
                <a:srgbClr val="595959"/>
              </a:solidFill>
              <a:latin typeface="Times"/>
              <a:ea typeface="MS Gothic"/>
              <a:cs typeface="Times"/>
            </a:endParaRPr>
          </a:p>
          <a:p>
            <a:pPr marL="0" indent="0">
              <a:buNone/>
            </a:pPr>
            <a:r>
              <a:rPr lang="it-IT" sz="3000" b="1" i="1" u="sng" dirty="0">
                <a:solidFill>
                  <a:srgbClr val="595959"/>
                </a:solidFill>
                <a:latin typeface="Times"/>
                <a:ea typeface="MS Gothic"/>
                <a:cs typeface="Calibri" panose="020F0502020204030204"/>
              </a:rPr>
              <a:t>ALICE</a:t>
            </a:r>
            <a:endParaRPr lang="it-IT" sz="3000" b="1" i="1" u="sng" dirty="0">
              <a:solidFill>
                <a:srgbClr val="595959"/>
              </a:solidFill>
              <a:latin typeface="Times"/>
              <a:ea typeface="MS Gothic"/>
              <a:cs typeface="Times"/>
            </a:endParaRP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4C3E4B8C-4C54-4924-9F48-43B6429B2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1" y="1136788"/>
            <a:ext cx="4797056" cy="46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-20220222-WA0045 (online-audio-converter.com) (1)">
            <a:hlinkClick r:id="" action="ppaction://media"/>
            <a:extLst>
              <a:ext uri="{FF2B5EF4-FFF2-40B4-BE49-F238E27FC236}">
                <a16:creationId xmlns:a16="http://schemas.microsoft.com/office/drawing/2014/main" id="{BF72F4D2-E806-43AD-A8DF-26B3717BB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pic>
        <p:nvPicPr>
          <p:cNvPr id="4" name="Immagine 4" descr="Immagine che contiene acqua, cielo, esterni, natura&#10;&#10;Descrizione generata automaticamente">
            <a:extLst>
              <a:ext uri="{FF2B5EF4-FFF2-40B4-BE49-F238E27FC236}">
                <a16:creationId xmlns:a16="http://schemas.microsoft.com/office/drawing/2014/main" id="{DA1D8652-5BE6-418D-BFD8-D176EAEEA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71" r="-1" b="2242"/>
          <a:stretch/>
        </p:blipFill>
        <p:spPr>
          <a:xfrm>
            <a:off x="20" y="9"/>
            <a:ext cx="12188932" cy="6857990"/>
          </a:xfrm>
          <a:prstGeom prst="rect">
            <a:avLst/>
          </a:prstGeom>
        </p:spPr>
      </p:pic>
      <p:sp>
        <p:nvSpPr>
          <p:cNvPr id="6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883865-DB9B-42A4-8848-6A47A673F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06" y="4253072"/>
            <a:ext cx="9565028" cy="12492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it-IT" sz="2500" b="1" i="1" dirty="0">
                <a:latin typeface="Comic Sans MS"/>
                <a:cs typeface="Calibri"/>
              </a:rPr>
              <a:t>MAMMA, DOVE SEI ? SONO STATA MONELLA ?</a:t>
            </a:r>
          </a:p>
          <a:p>
            <a:pPr marL="0" indent="0">
              <a:buNone/>
            </a:pPr>
            <a:r>
              <a:rPr lang="it-IT" sz="2500" b="1" i="1" dirty="0">
                <a:latin typeface="Comic Sans MS"/>
                <a:cs typeface="Calibri"/>
              </a:rPr>
              <a:t>IO LO PROMETTO MAMMA... GIURO... NON SARO' PIU'</a:t>
            </a:r>
          </a:p>
          <a:p>
            <a:pPr marL="0" indent="0">
              <a:buNone/>
            </a:pPr>
            <a:r>
              <a:rPr lang="it-IT" sz="2500" b="1" i="1" dirty="0">
                <a:latin typeface="Comic Sans MS"/>
                <a:cs typeface="Calibri"/>
              </a:rPr>
              <a:t>MONELLA.</a:t>
            </a:r>
          </a:p>
          <a:p>
            <a:pPr marL="0" indent="0">
              <a:buNone/>
            </a:pPr>
            <a:r>
              <a:rPr lang="it-IT" sz="2500" b="1" i="1" u="sng" dirty="0">
                <a:latin typeface="Times"/>
                <a:cs typeface="Calibri"/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3612785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20222-WA0048 (online-audio-converter.com) (2) (1)">
            <a:hlinkClick r:id="" action="ppaction://media"/>
            <a:extLst>
              <a:ext uri="{FF2B5EF4-FFF2-40B4-BE49-F238E27FC236}">
                <a16:creationId xmlns:a16="http://schemas.microsoft.com/office/drawing/2014/main" id="{0347FC47-9306-44BF-ABA6-296E2A3CE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 descr="Immagine che contiene nuvole&#10;&#10;Descrizione generata automaticamente">
            <a:extLst>
              <a:ext uri="{FF2B5EF4-FFF2-40B4-BE49-F238E27FC236}">
                <a16:creationId xmlns:a16="http://schemas.microsoft.com/office/drawing/2014/main" id="{DA6E70BA-D4B9-4F97-A05B-B61E6BB95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339" b="1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F9B560-960C-4C83-B48A-63E0D052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144" y="1944838"/>
            <a:ext cx="4038568" cy="3555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3000" b="1" i="1" dirty="0">
                <a:latin typeface="Comic Sans MS"/>
                <a:cs typeface="Calibri" panose="020F0502020204030204"/>
              </a:rPr>
              <a:t>MAMMA HO DISEGNATO UNA FARFALLA... ANCHE TU SAI VOLARE VERO ?</a:t>
            </a:r>
            <a:endParaRPr lang="it-IT">
              <a:cs typeface="Calibri"/>
            </a:endParaRPr>
          </a:p>
          <a:p>
            <a:pPr marL="0" indent="0" algn="ctr">
              <a:buNone/>
            </a:pPr>
            <a:r>
              <a:rPr lang="it-IT" sz="3000" b="1" i="1" u="sng" dirty="0">
                <a:latin typeface="Times"/>
                <a:cs typeface="Calibri" panose="020F0502020204030204"/>
              </a:rPr>
              <a:t>ALICE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-20220222-WA0046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39F24048-38A8-43D3-B61F-8FD38A8F6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pic>
        <p:nvPicPr>
          <p:cNvPr id="4" name="AUD-20220222-WA0046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BB40C9EE-F313-4140-AB76-D0A76CCA5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3" descr="Immagine che contiene bolla, mammifero acquatico&#10;&#10;Descrizione generata automaticamente">
            <a:extLst>
              <a:ext uri="{FF2B5EF4-FFF2-40B4-BE49-F238E27FC236}">
                <a16:creationId xmlns:a16="http://schemas.microsoft.com/office/drawing/2014/main" id="{4081EC6B-C7E0-4D5D-A99D-46E118D9DB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F54E82-43A2-4EB1-81BC-D81F88973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861" y="1561498"/>
            <a:ext cx="5505862" cy="37504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3500" b="1" i="1" dirty="0">
                <a:latin typeface="Comic Sans MS"/>
                <a:cs typeface="Calibri"/>
              </a:rPr>
              <a:t>MAMMA LO SAI CHE QUESTA NOTTE TI HO VISTA ? HO FATTO UN DISEGNO.</a:t>
            </a:r>
            <a:endParaRPr lang="it-IT" dirty="0">
              <a:latin typeface="Calibri" panose="020F0502020204030204"/>
              <a:cs typeface="Calibri"/>
            </a:endParaRPr>
          </a:p>
          <a:p>
            <a:pPr marL="0" indent="0" algn="ctr">
              <a:buNone/>
            </a:pPr>
            <a:r>
              <a:rPr lang="it-IT" sz="3500" b="1" i="1" dirty="0">
                <a:latin typeface="Comic Sans MS"/>
                <a:cs typeface="Calibri"/>
              </a:rPr>
              <a:t>GUARDA QUANTO SEI BELLA.</a:t>
            </a:r>
            <a:endParaRPr lang="it-IT" dirty="0">
              <a:cs typeface="Calibri"/>
            </a:endParaRPr>
          </a:p>
          <a:p>
            <a:pPr marL="0" indent="0" algn="ctr">
              <a:buNone/>
            </a:pPr>
            <a:r>
              <a:rPr lang="it-IT" sz="3500" b="1" i="1" u="sng" dirty="0">
                <a:latin typeface="Times"/>
                <a:cs typeface="Calibri"/>
              </a:rPr>
              <a:t>ALICE</a:t>
            </a:r>
            <a:endParaRPr lang="it-IT" sz="3500" dirty="0">
              <a:latin typeface="Time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0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220222-WA0047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1A0B024-BEAC-482C-9094-59838AD05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3" descr="Immagine che contiene acqua, natura, esterni, tramonto&#10;&#10;Descrizione generata automaticamente">
            <a:extLst>
              <a:ext uri="{FF2B5EF4-FFF2-40B4-BE49-F238E27FC236}">
                <a16:creationId xmlns:a16="http://schemas.microsoft.com/office/drawing/2014/main" id="{2B8A13CC-E99B-4E49-9E0D-A7CB716E6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4" r="12031" b="1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05941-75A0-4FE5-922B-2B1917D6F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320" y="2754702"/>
            <a:ext cx="4385903" cy="12203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i="1" dirty="0">
                <a:latin typeface="Comic Sans MS"/>
                <a:cs typeface="Calibri"/>
              </a:rPr>
              <a:t>MAMMA... PERCHE' NON CI SEI ?</a:t>
            </a:r>
            <a:endParaRPr lang="it-IT">
              <a:cs typeface="Calibri"/>
            </a:endParaRPr>
          </a:p>
          <a:p>
            <a:pPr marL="0" indent="0" algn="ctr">
              <a:buNone/>
            </a:pPr>
            <a:r>
              <a:rPr lang="it-IT" b="1" i="1" u="sng" dirty="0">
                <a:latin typeface="Times"/>
                <a:cs typeface="Calibri"/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1358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220222-WA005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D8FAD3E-DDF0-4995-A5A2-FD5B4B976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91" y="1498"/>
            <a:ext cx="730250" cy="7302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Immagine 4" descr="Immagine che contiene radicchio, verdura&#10;&#10;Descrizione generata automaticamente">
            <a:extLst>
              <a:ext uri="{FF2B5EF4-FFF2-40B4-BE49-F238E27FC236}">
                <a16:creationId xmlns:a16="http://schemas.microsoft.com/office/drawing/2014/main" id="{F64CBF1B-AFC7-40A7-8BEC-A832766DF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4" b="2210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1868AB-01B8-40AB-9861-F5853758E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728" y="1864510"/>
            <a:ext cx="3264916" cy="31351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2700" b="1" i="1" dirty="0">
                <a:solidFill>
                  <a:srgbClr val="FFFFFF"/>
                </a:solidFill>
                <a:latin typeface="Comic Sans MS"/>
                <a:cs typeface="Calibri"/>
              </a:rPr>
              <a:t>NONNA, PERCHE' CI SONO PERSONE MONELLE ? CHI HA FATTO DEL MALE ALLA MIA MAMMA ?</a:t>
            </a:r>
            <a:endParaRPr lang="it-IT"/>
          </a:p>
          <a:p>
            <a:pPr marL="0" indent="0" algn="ctr">
              <a:buNone/>
            </a:pPr>
            <a:r>
              <a:rPr lang="it-IT" sz="2700" b="1" i="1" u="sng" dirty="0">
                <a:solidFill>
                  <a:srgbClr val="FFFFFF"/>
                </a:solidFill>
                <a:latin typeface="Times"/>
                <a:cs typeface="Calibri"/>
              </a:rPr>
              <a:t>ALICE</a:t>
            </a:r>
            <a:endParaRPr lang="it-IT" sz="2700" u="sng" dirty="0">
              <a:solidFill>
                <a:srgbClr val="FFFFFF"/>
              </a:solidFill>
              <a:latin typeface="Times"/>
              <a:cs typeface="Calibri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281</Words>
  <Application>Microsoft Office PowerPoint</Application>
  <PresentationFormat>Widescreen</PresentationFormat>
  <Paragraphs>35</Paragraphs>
  <Slides>17</Slides>
  <Notes>0</Notes>
  <HiddenSlides>0</HiddenSlides>
  <MMClips>16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Rockwell</vt:lpstr>
      <vt:lpstr>Times</vt:lpstr>
      <vt:lpstr>Office Theme</vt:lpstr>
      <vt:lpstr>Presentazione standard di PowerPoint</vt:lpstr>
      <vt:lpstr>LA FORZA DELLE DONNE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Irene</dc:creator>
  <cp:lastModifiedBy>Irene</cp:lastModifiedBy>
  <cp:revision>897</cp:revision>
  <dcterms:created xsi:type="dcterms:W3CDTF">2022-02-21T20:32:38Z</dcterms:created>
  <dcterms:modified xsi:type="dcterms:W3CDTF">2022-03-02T19:03:41Z</dcterms:modified>
</cp:coreProperties>
</file>